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E3212-DF06-4E7A-8EC1-A6CA31E8FB32}" type="datetimeFigureOut">
              <a:rPr lang="it-IT" smtClean="0"/>
              <a:pPr/>
              <a:t>15/10/2017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E5133B4-09C2-48A4-AD02-1386EDDB00F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E3212-DF06-4E7A-8EC1-A6CA31E8FB32}" type="datetimeFigureOut">
              <a:rPr lang="it-IT" smtClean="0"/>
              <a:pPr/>
              <a:t>15/10/2017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133B4-09C2-48A4-AD02-1386EDDB00F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E5133B4-09C2-48A4-AD02-1386EDDB00F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E3212-DF06-4E7A-8EC1-A6CA31E8FB32}" type="datetimeFigureOut">
              <a:rPr lang="it-IT" smtClean="0"/>
              <a:pPr/>
              <a:t>15/10/2017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E3212-DF06-4E7A-8EC1-A6CA31E8FB32}" type="datetimeFigureOut">
              <a:rPr lang="it-IT" smtClean="0"/>
              <a:pPr/>
              <a:t>15/10/2017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E5133B4-09C2-48A4-AD02-1386EDDB00F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ttangolo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E3212-DF06-4E7A-8EC1-A6CA31E8FB32}" type="datetimeFigureOut">
              <a:rPr lang="it-IT" smtClean="0"/>
              <a:pPr/>
              <a:t>15/10/2017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E5133B4-09C2-48A4-AD02-1386EDDB00F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EFE3212-DF06-4E7A-8EC1-A6CA31E8FB32}" type="datetimeFigureOut">
              <a:rPr lang="it-IT" smtClean="0"/>
              <a:pPr/>
              <a:t>15/10/2017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133B4-09C2-48A4-AD02-1386EDDB00F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Segnaposto contenut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2" name="Segnaposto contenut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ttore 1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E3212-DF06-4E7A-8EC1-A6CA31E8FB32}" type="datetimeFigureOut">
              <a:rPr lang="it-IT" smtClean="0"/>
              <a:pPr/>
              <a:t>15/10/2017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it-IT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Segnaposto contenut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contenut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Oval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E5133B4-09C2-48A4-AD02-1386EDDB00F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3" name="Tito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E3212-DF06-4E7A-8EC1-A6CA31E8FB32}" type="datetimeFigureOut">
              <a:rPr lang="it-IT" smtClean="0"/>
              <a:pPr/>
              <a:t>15/10/2017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E5133B4-09C2-48A4-AD02-1386EDDB00F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ttangolo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E3212-DF06-4E7A-8EC1-A6CA31E8FB32}" type="datetimeFigureOut">
              <a:rPr lang="it-IT" smtClean="0"/>
              <a:pPr/>
              <a:t>15/10/2017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E5133B4-09C2-48A4-AD02-1386EDDB00F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ttangolo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Segnaposto contenut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E5133B4-09C2-48A4-AD02-1386EDDB00F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E3212-DF06-4E7A-8EC1-A6CA31E8FB32}" type="datetimeFigureOut">
              <a:rPr lang="it-IT" smtClean="0"/>
              <a:pPr/>
              <a:t>15/10/2017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ttore 1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E5133B4-09C2-48A4-AD02-1386EDDB00F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EFE3212-DF06-4E7A-8EC1-A6CA31E8FB32}" type="datetimeFigureOut">
              <a:rPr lang="it-IT" smtClean="0"/>
              <a:pPr/>
              <a:t>15/10/2017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EFE3212-DF06-4E7A-8EC1-A6CA31E8FB32}" type="datetimeFigureOut">
              <a:rPr lang="it-IT" smtClean="0"/>
              <a:pPr/>
              <a:t>15/10/2017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E5133B4-09C2-48A4-AD02-1386EDDB00F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3600" dirty="0" smtClean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IL SELFIE</a:t>
            </a: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712968" cy="1470025"/>
          </a:xfrm>
        </p:spPr>
        <p:txBody>
          <a:bodyPr>
            <a:normAutofit fontScale="90000"/>
          </a:bodyPr>
          <a:lstStyle/>
          <a:p>
            <a:r>
              <a:rPr lang="it-IT" sz="4000" b="1" dirty="0" smtClean="0">
                <a:solidFill>
                  <a:srgbClr val="FFC000"/>
                </a:solidFill>
              </a:rPr>
              <a:t>L’AUTORITRATTO PIÙ CONTEMPORANEO CHE </a:t>
            </a:r>
            <a:r>
              <a:rPr lang="it-IT" sz="4000" b="1" dirty="0" err="1" smtClean="0">
                <a:solidFill>
                  <a:srgbClr val="FFC000"/>
                </a:solidFill>
              </a:rPr>
              <a:t>CI</a:t>
            </a:r>
            <a:r>
              <a:rPr lang="it-IT" sz="4000" b="1" dirty="0" smtClean="0">
                <a:solidFill>
                  <a:srgbClr val="FFC000"/>
                </a:solidFill>
              </a:rPr>
              <a:t> SIA </a:t>
            </a:r>
            <a:r>
              <a:rPr lang="it-IT" b="1" dirty="0" smtClean="0">
                <a:solidFill>
                  <a:srgbClr val="FFC000"/>
                </a:solidFill>
              </a:rPr>
              <a:t>… </a:t>
            </a:r>
            <a:endParaRPr lang="it-IT" b="1" dirty="0">
              <a:solidFill>
                <a:srgbClr val="FFC000"/>
              </a:solidFill>
            </a:endParaRPr>
          </a:p>
        </p:txBody>
      </p:sp>
      <p:pic>
        <p:nvPicPr>
          <p:cNvPr id="1026" name="Picture 2" descr="Risultati immagini per selfie cartoni animat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780928"/>
            <a:ext cx="2777108" cy="1730804"/>
          </a:xfrm>
          <a:prstGeom prst="rect">
            <a:avLst/>
          </a:prstGeom>
          <a:noFill/>
        </p:spPr>
      </p:pic>
      <p:pic>
        <p:nvPicPr>
          <p:cNvPr id="1028" name="Picture 4" descr="Risultati immagini per selfie cartoni animat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2636912"/>
            <a:ext cx="2304256" cy="2304256"/>
          </a:xfrm>
          <a:prstGeom prst="rect">
            <a:avLst/>
          </a:prstGeom>
          <a:noFill/>
        </p:spPr>
      </p:pic>
      <p:pic>
        <p:nvPicPr>
          <p:cNvPr id="1030" name="Picture 6" descr="Risultati immagini per selfie SIMPS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4581128"/>
            <a:ext cx="3135145" cy="18638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cap="all" spc="250" dirty="0" smtClean="0">
                <a:solidFill>
                  <a:srgbClr val="FFC000"/>
                </a:solidFill>
              </a:rPr>
              <a:t>ORA TOCCA A VOI!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it-IT" dirty="0" smtClean="0">
                <a:solidFill>
                  <a:srgbClr val="FF6600"/>
                </a:solidFill>
              </a:rPr>
              <a:t>OGNUNO </a:t>
            </a:r>
            <a:r>
              <a:rPr lang="it-IT" dirty="0" err="1" smtClean="0">
                <a:solidFill>
                  <a:srgbClr val="FF6600"/>
                </a:solidFill>
              </a:rPr>
              <a:t>DI</a:t>
            </a:r>
            <a:r>
              <a:rPr lang="it-IT" dirty="0" smtClean="0">
                <a:solidFill>
                  <a:srgbClr val="FF6600"/>
                </a:solidFill>
              </a:rPr>
              <a:t> VOI DEVE REALIZZARE IL PROPRIO AUTORITRATTO </a:t>
            </a:r>
            <a:r>
              <a:rPr lang="it-IT" u="sng" dirty="0" smtClean="0">
                <a:solidFill>
                  <a:srgbClr val="FF6600"/>
                </a:solidFill>
              </a:rPr>
              <a:t>UTILIZZANDO IL </a:t>
            </a:r>
            <a:r>
              <a:rPr lang="it-IT" b="1" u="sng" dirty="0" smtClean="0">
                <a:solidFill>
                  <a:srgbClr val="FF6600"/>
                </a:solidFill>
              </a:rPr>
              <a:t>TABLET</a:t>
            </a:r>
            <a:r>
              <a:rPr lang="it-IT" u="sng" dirty="0" smtClean="0">
                <a:solidFill>
                  <a:srgbClr val="FF6600"/>
                </a:solidFill>
              </a:rPr>
              <a:t> E I </a:t>
            </a:r>
            <a:r>
              <a:rPr lang="it-IT" b="1" u="sng" dirty="0" smtClean="0">
                <a:solidFill>
                  <a:srgbClr val="FF6600"/>
                </a:solidFill>
              </a:rPr>
              <a:t>MATERIALI</a:t>
            </a:r>
            <a:r>
              <a:rPr lang="it-IT" u="sng" dirty="0" smtClean="0">
                <a:solidFill>
                  <a:srgbClr val="FF6600"/>
                </a:solidFill>
              </a:rPr>
              <a:t> CHE SI È PROCURATO!</a:t>
            </a:r>
          </a:p>
          <a:p>
            <a:pPr lvl="1"/>
            <a:endParaRPr lang="it-IT" dirty="0" smtClean="0"/>
          </a:p>
        </p:txBody>
      </p:sp>
      <p:pic>
        <p:nvPicPr>
          <p:cNvPr id="27652" name="Picture 4" descr="Immagine correla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284984"/>
            <a:ext cx="2935213" cy="29352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 smtClean="0">
                <a:solidFill>
                  <a:srgbClr val="FFC000"/>
                </a:solidFill>
              </a:rPr>
              <a:t>COME </a:t>
            </a:r>
            <a:r>
              <a:rPr lang="it-IT" sz="3600" b="1" dirty="0" err="1" smtClean="0">
                <a:solidFill>
                  <a:srgbClr val="FFC000"/>
                </a:solidFill>
              </a:rPr>
              <a:t>CI</a:t>
            </a:r>
            <a:r>
              <a:rPr lang="it-IT" sz="3600" b="1" dirty="0" smtClean="0">
                <a:solidFill>
                  <a:srgbClr val="FFC000"/>
                </a:solidFill>
              </a:rPr>
              <a:t> ORGANIZZIAMO?</a:t>
            </a:r>
            <a:endParaRPr lang="it-IT" sz="3600" b="1" dirty="0">
              <a:solidFill>
                <a:srgbClr val="FFC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it-IT" b="1" dirty="0" smtClean="0">
                <a:solidFill>
                  <a:srgbClr val="FF6600"/>
                </a:solidFill>
              </a:rPr>
              <a:t>AVETE A DISPOSIZIONE 2 ORE PER:</a:t>
            </a:r>
          </a:p>
          <a:p>
            <a:pPr>
              <a:buNone/>
            </a:pPr>
            <a:endParaRPr lang="it-IT" dirty="0" smtClean="0"/>
          </a:p>
          <a:p>
            <a:pPr lvl="1"/>
            <a:r>
              <a:rPr lang="it-IT" dirty="0" smtClean="0">
                <a:solidFill>
                  <a:schemeClr val="tx1"/>
                </a:solidFill>
              </a:rPr>
              <a:t>SCATTARVI UN SELFIE E PERSONALIZZARE A VOSTRO PIACIMENTO LA FOTOGRAFIA SCATTATA UTILIZZANDO L’APPLICAZIONE “PICSART” </a:t>
            </a:r>
          </a:p>
          <a:p>
            <a:pPr lvl="1">
              <a:buNone/>
            </a:pPr>
            <a:endParaRPr lang="it-IT" dirty="0" smtClean="0">
              <a:solidFill>
                <a:schemeClr val="tx1"/>
              </a:solidFill>
            </a:endParaRPr>
          </a:p>
          <a:p>
            <a:pPr lvl="1"/>
            <a:r>
              <a:rPr lang="it-IT" dirty="0" smtClean="0">
                <a:solidFill>
                  <a:schemeClr val="tx1"/>
                </a:solidFill>
              </a:rPr>
              <a:t>SCRIVERE UN TESTO DESCRITTIVO PER RACCONTARE IL SELFIE SCATTATO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534400" cy="758952"/>
          </a:xfrm>
        </p:spPr>
        <p:txBody>
          <a:bodyPr>
            <a:noAutofit/>
          </a:bodyPr>
          <a:lstStyle/>
          <a:p>
            <a:r>
              <a:rPr lang="it-IT" sz="3000" b="1" dirty="0" smtClean="0">
                <a:solidFill>
                  <a:srgbClr val="FFC000"/>
                </a:solidFill>
              </a:rPr>
              <a:t>PER SCATTARE IL SELFIE DEVI DECIDERE PRIMA: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it-IT" b="1" u="sng" dirty="0" smtClean="0">
                <a:solidFill>
                  <a:srgbClr val="FF6600"/>
                </a:solidFill>
              </a:rPr>
              <a:t>COSA VUOI COMUNICARE </a:t>
            </a:r>
            <a:r>
              <a:rPr lang="it-IT" b="1" u="sng" dirty="0" err="1" smtClean="0">
                <a:solidFill>
                  <a:srgbClr val="FF6600"/>
                </a:solidFill>
              </a:rPr>
              <a:t>DI</a:t>
            </a:r>
            <a:r>
              <a:rPr lang="it-IT" b="1" u="sng" dirty="0" smtClean="0">
                <a:solidFill>
                  <a:srgbClr val="FF6600"/>
                </a:solidFill>
              </a:rPr>
              <a:t> </a:t>
            </a:r>
            <a:r>
              <a:rPr lang="it-IT" b="1" u="sng" smtClean="0">
                <a:solidFill>
                  <a:srgbClr val="FF6600"/>
                </a:solidFill>
              </a:rPr>
              <a:t>TE </a:t>
            </a:r>
            <a:r>
              <a:rPr lang="it-IT" b="1" u="sng" smtClean="0">
                <a:solidFill>
                  <a:srgbClr val="FF6600"/>
                </a:solidFill>
              </a:rPr>
              <a:t>STESSO </a:t>
            </a:r>
            <a:r>
              <a:rPr lang="it-IT" smtClean="0"/>
              <a:t>A </a:t>
            </a:r>
            <a:r>
              <a:rPr lang="it-IT" dirty="0" smtClean="0"/>
              <a:t>CHI OSSERVERÀ IL TUO AUTORITRATTO E IN BASE A QUELLO SCEGLIERE:</a:t>
            </a:r>
          </a:p>
          <a:p>
            <a:pPr>
              <a:buNone/>
            </a:pPr>
            <a:endParaRPr lang="it-IT" dirty="0" smtClean="0"/>
          </a:p>
          <a:p>
            <a:pPr lvl="1"/>
            <a:r>
              <a:rPr lang="it-IT" dirty="0" smtClean="0">
                <a:solidFill>
                  <a:schemeClr val="tx1"/>
                </a:solidFill>
              </a:rPr>
              <a:t>Cosa indossare (vestiti e accessori che ti sei portato da casa)</a:t>
            </a:r>
          </a:p>
          <a:p>
            <a:pPr lvl="1"/>
            <a:r>
              <a:rPr lang="it-IT" dirty="0" smtClean="0">
                <a:solidFill>
                  <a:schemeClr val="tx1"/>
                </a:solidFill>
              </a:rPr>
              <a:t>Posa</a:t>
            </a:r>
          </a:p>
          <a:p>
            <a:pPr lvl="1"/>
            <a:r>
              <a:rPr lang="it-IT" dirty="0" smtClean="0">
                <a:solidFill>
                  <a:schemeClr val="tx1"/>
                </a:solidFill>
              </a:rPr>
              <a:t>Quale espressione deve avere il tuo volto in base all’aspetto del tuo carattere che vuoi far emergere</a:t>
            </a:r>
          </a:p>
          <a:p>
            <a:pPr lvl="1"/>
            <a:r>
              <a:rPr lang="it-IT" dirty="0" smtClean="0">
                <a:solidFill>
                  <a:schemeClr val="tx1"/>
                </a:solidFill>
              </a:rPr>
              <a:t>Che sfondo hai in mente per il tuo </a:t>
            </a:r>
            <a:r>
              <a:rPr lang="it-IT" dirty="0" err="1" smtClean="0">
                <a:solidFill>
                  <a:schemeClr val="tx1"/>
                </a:solidFill>
              </a:rPr>
              <a:t>selfie</a:t>
            </a:r>
            <a:endParaRPr lang="it-IT" dirty="0" smtClean="0">
              <a:solidFill>
                <a:schemeClr val="tx1"/>
              </a:solidFill>
            </a:endParaRPr>
          </a:p>
          <a:p>
            <a:endParaRPr lang="it-I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228600"/>
            <a:ext cx="8584632" cy="1040160"/>
          </a:xfrm>
        </p:spPr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rgbClr val="FFC000"/>
                </a:solidFill>
              </a:rPr>
              <a:t>PER SCRIVERE LA DESCRIZIONE SEGUI QUESTA TRACCIA</a:t>
            </a:r>
            <a:endParaRPr lang="it-IT" b="1" dirty="0">
              <a:solidFill>
                <a:srgbClr val="FFC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it-IT" dirty="0" smtClean="0"/>
              <a:t>PRESENTAZIONE GENERALE </a:t>
            </a:r>
          </a:p>
          <a:p>
            <a:pPr>
              <a:buNone/>
            </a:pPr>
            <a:r>
              <a:rPr lang="it-IT" dirty="0" smtClean="0"/>
              <a:t>	(nome, cognome, anni, dove vivo, che classe frequento);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CARATTERE: scrivi quali sono gli aspetti che ti caratterizzano di più</a:t>
            </a:r>
          </a:p>
          <a:p>
            <a:pPr>
              <a:buNone/>
            </a:pPr>
            <a:r>
              <a:rPr lang="it-IT" dirty="0" smtClean="0"/>
              <a:t>	Es. Penso di essere un tipo … (simpatico, estroverso, timido …);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SPIEGA LA SCELTA DEL TUO LOOK E DEGLI ACCESSORI CHE INDOSSI: </a:t>
            </a:r>
          </a:p>
          <a:p>
            <a:pPr>
              <a:buNone/>
            </a:pPr>
            <a:r>
              <a:rPr lang="it-IT" dirty="0" smtClean="0"/>
              <a:t>	Es. Ho scelto di indossare una camicia con tanti piccoli ombrelli perché amo la pioggia;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SPIEGA LA SCELTA DELLO SFONDO E DEGLI STICKERS CHE HAI MESSO (SE </a:t>
            </a:r>
            <a:r>
              <a:rPr lang="it-IT" dirty="0" err="1" smtClean="0"/>
              <a:t>LI</a:t>
            </a:r>
            <a:r>
              <a:rPr lang="it-IT" dirty="0" smtClean="0"/>
              <a:t> HAI USATI);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SPIEGA E MOTIVA LA SCELTA  DELLA TUA POSA;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SPIEGA LA SCELTA DELL’ESPRESSIONE DEL TUO VOLTO (perché sorridi o perché stai mandando un bacio …)</a:t>
            </a:r>
          </a:p>
          <a:p>
            <a:endParaRPr lang="it-IT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b="1" dirty="0" smtClean="0">
                <a:solidFill>
                  <a:srgbClr val="FF6600"/>
                </a:solidFill>
              </a:rPr>
              <a:t>RICORDA</a:t>
            </a:r>
            <a:endParaRPr lang="it-IT" sz="4000" b="1" dirty="0">
              <a:solidFill>
                <a:srgbClr val="FF66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it-IT" dirty="0" smtClean="0"/>
              <a:t>TRA IL SELFIE E LA DESCRIZIONE DEVE ESSERCI COERENZA!!!</a:t>
            </a:r>
          </a:p>
          <a:p>
            <a:endParaRPr lang="it-IT" dirty="0" smtClean="0"/>
          </a:p>
          <a:p>
            <a:pPr>
              <a:buNone/>
            </a:pPr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pPr lvl="8"/>
            <a:r>
              <a:rPr lang="it-IT" dirty="0" smtClean="0"/>
              <a:t>                                            </a:t>
            </a:r>
            <a:r>
              <a:rPr lang="it-IT" sz="1800" dirty="0" smtClean="0"/>
              <a:t>HO SCELTO </a:t>
            </a:r>
            <a:r>
              <a:rPr lang="it-IT" sz="1800" dirty="0" err="1" smtClean="0"/>
              <a:t>DI</a:t>
            </a:r>
            <a:r>
              <a:rPr lang="it-IT" sz="1800" dirty="0" smtClean="0"/>
              <a:t> INDOSSARE UN                          		           VESTITO DA PAGLIACCIO PERCHÉ </a:t>
            </a:r>
          </a:p>
          <a:p>
            <a:pPr lvl="8"/>
            <a:r>
              <a:rPr lang="it-IT" sz="1800" dirty="0" smtClean="0"/>
              <a:t>                                  SONO UN TIPO MOLTO SERIO</a:t>
            </a:r>
          </a:p>
        </p:txBody>
      </p:sp>
      <p:sp>
        <p:nvSpPr>
          <p:cNvPr id="28674" name="AutoShape 2" descr="Risultati immagini per selfie TRISTI CARTONI ANIMAT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28678" name="Picture 6" descr="Immagine correla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501008"/>
            <a:ext cx="3976107" cy="2140471"/>
          </a:xfrm>
          <a:prstGeom prst="rect">
            <a:avLst/>
          </a:prstGeom>
          <a:noFill/>
        </p:spPr>
      </p:pic>
      <p:pic>
        <p:nvPicPr>
          <p:cNvPr id="28680" name="Picture 8" descr="Risultati immagini per EMOTICON PENSIEROS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5445224"/>
            <a:ext cx="937473" cy="1057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tà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ttà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ttà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48</TotalTime>
  <Words>162</Words>
  <Application>Microsoft Office PowerPoint</Application>
  <PresentationFormat>Presentazione su schermo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Città</vt:lpstr>
      <vt:lpstr>L’AUTORITRATTO PIÙ CONTEMPORANEO CHE CI SIA … </vt:lpstr>
      <vt:lpstr>ORA TOCCA A VOI!</vt:lpstr>
      <vt:lpstr>COME CI ORGANIZZIAMO?</vt:lpstr>
      <vt:lpstr>PER SCATTARE IL SELFIE DEVI DECIDERE PRIMA:</vt:lpstr>
      <vt:lpstr>PER SCRIVERE LA DESCRIZIONE SEGUI QUESTA TRACCIA</vt:lpstr>
      <vt:lpstr>RICORDA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L’AUTORITRATTO PIÙ CONTEMPORANEO CHE CI SIA …</dc:title>
  <dc:creator>Mary</dc:creator>
  <cp:lastModifiedBy>Mary</cp:lastModifiedBy>
  <cp:revision>8</cp:revision>
  <dcterms:created xsi:type="dcterms:W3CDTF">2017-10-15T14:48:47Z</dcterms:created>
  <dcterms:modified xsi:type="dcterms:W3CDTF">2017-10-15T16:39:45Z</dcterms:modified>
</cp:coreProperties>
</file>