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71" r:id="rId3"/>
    <p:sldId id="262" r:id="rId4"/>
    <p:sldId id="261" r:id="rId5"/>
    <p:sldId id="258" r:id="rId6"/>
    <p:sldId id="259" r:id="rId7"/>
    <p:sldId id="279" r:id="rId8"/>
    <p:sldId id="263" r:id="rId9"/>
    <p:sldId id="260" r:id="rId10"/>
    <p:sldId id="277" r:id="rId11"/>
    <p:sldId id="266" r:id="rId12"/>
    <p:sldId id="267" r:id="rId13"/>
    <p:sldId id="269" r:id="rId14"/>
    <p:sldId id="270" r:id="rId15"/>
    <p:sldId id="272" r:id="rId16"/>
    <p:sldId id="276" r:id="rId17"/>
    <p:sldId id="280" r:id="rId18"/>
    <p:sldId id="278" r:id="rId19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23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ottotitolo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it-IT" smtClean="0"/>
              <a:t>Fare clic per modificare lo stile del sottotitolo dello schema</a:t>
            </a:r>
            <a:endParaRPr kumimoji="0" lang="en-US"/>
          </a:p>
        </p:txBody>
      </p:sp>
      <p:sp>
        <p:nvSpPr>
          <p:cNvPr id="28" name="Titolo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cxnSp>
        <p:nvCxnSpPr>
          <p:cNvPr id="8" name="Connettore 1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nettore 1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e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Segnaposto data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E3E2C2-D84E-49E3-A9D4-C83E30D65762}" type="datetimeFigureOut">
              <a:rPr lang="it-IT" smtClean="0"/>
              <a:pPr/>
              <a:t>19/10/2017</a:t>
            </a:fld>
            <a:endParaRPr lang="it-IT"/>
          </a:p>
        </p:txBody>
      </p:sp>
      <p:sp>
        <p:nvSpPr>
          <p:cNvPr id="16" name="Segnaposto numero diapositiva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EBD0823-3C4B-4E66-B84F-92AC35CEB121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17" name="Segnaposto piè di pagina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E3E2C2-D84E-49E3-A9D4-C83E30D65762}" type="datetimeFigureOut">
              <a:rPr lang="it-IT" smtClean="0"/>
              <a:pPr/>
              <a:t>19/10/2017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BD0823-3C4B-4E66-B84F-92AC35CEB121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E3E2C2-D84E-49E3-A9D4-C83E30D65762}" type="datetimeFigureOut">
              <a:rPr lang="it-IT" smtClean="0"/>
              <a:pPr/>
              <a:t>19/10/2017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BD0823-3C4B-4E66-B84F-92AC35CEB121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egnaposto contenuto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14" name="Segnaposto data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93E3E2C2-D84E-49E3-A9D4-C83E30D65762}" type="datetimeFigureOut">
              <a:rPr lang="it-IT" smtClean="0"/>
              <a:pPr/>
              <a:t>19/10/2017</a:t>
            </a:fld>
            <a:endParaRPr lang="it-IT"/>
          </a:p>
        </p:txBody>
      </p:sp>
      <p:sp>
        <p:nvSpPr>
          <p:cNvPr id="15" name="Segnaposto numero diapositiva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AEBD0823-3C4B-4E66-B84F-92AC35CEB121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16" name="Segnaposto piè di pagina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17" name="Titolo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E3E2C2-D84E-49E3-A9D4-C83E30D65762}" type="datetimeFigureOut">
              <a:rPr lang="it-IT" smtClean="0"/>
              <a:pPr/>
              <a:t>19/10/2017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BD0823-3C4B-4E66-B84F-92AC35CEB121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cxnSp>
        <p:nvCxnSpPr>
          <p:cNvPr id="7" name="Connettore 1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E3E2C2-D84E-49E3-A9D4-C83E30D65762}" type="datetimeFigureOut">
              <a:rPr lang="it-IT" smtClean="0"/>
              <a:pPr/>
              <a:t>19/10/2017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BD0823-3C4B-4E66-B84F-92AC35CEB121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11" name="Segnaposto contenuto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13" name="Segnaposto contenuto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BD0823-3C4B-4E66-B84F-92AC35CEB121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E3E2C2-D84E-49E3-A9D4-C83E30D65762}" type="datetimeFigureOut">
              <a:rPr lang="it-IT" smtClean="0"/>
              <a:pPr/>
              <a:t>19/10/2017</a:t>
            </a:fld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32" name="Segnaposto contenuto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34" name="Segnaposto contenuto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12" name="Segnaposto testo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cxnSp>
        <p:nvCxnSpPr>
          <p:cNvPr id="10" name="Connettore 1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nettore 1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E3E2C2-D84E-49E3-A9D4-C83E30D65762}" type="datetimeFigureOut">
              <a:rPr lang="it-IT" smtClean="0"/>
              <a:pPr/>
              <a:t>19/10/2017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BD0823-3C4B-4E66-B84F-92AC35CEB121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E3E2C2-D84E-49E3-A9D4-C83E30D65762}" type="datetimeFigureOut">
              <a:rPr lang="it-IT" smtClean="0"/>
              <a:pPr/>
              <a:t>19/10/2017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BD0823-3C4B-4E66-B84F-92AC35CEB121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egnaposto contenuto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31" name="Titolo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8" name="Segnaposto data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93E3E2C2-D84E-49E3-A9D4-C83E30D65762}" type="datetimeFigureOut">
              <a:rPr lang="it-IT" smtClean="0"/>
              <a:pPr/>
              <a:t>19/10/2017</a:t>
            </a:fld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AEBD0823-3C4B-4E66-B84F-92AC35CEB121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10" name="Segnaposto piè di pagina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it-IT" smtClean="0"/>
              <a:t>Fare clic sull'icona per inserire un'immagine</a:t>
            </a:r>
            <a:endParaRPr kumimoji="0" lang="en-US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8" name="Segnaposto data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E3E2C2-D84E-49E3-A9D4-C83E30D65762}" type="datetimeFigureOut">
              <a:rPr lang="it-IT" smtClean="0"/>
              <a:pPr/>
              <a:t>19/10/2017</a:t>
            </a:fld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EBD0823-3C4B-4E66-B84F-92AC35CEB121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10" name="Segnaposto piè di pagina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egnaposto testo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  <a:p>
            <a:pPr lvl="1" eaLnBrk="1" latinLnBrk="0" hangingPunct="1"/>
            <a:r>
              <a:rPr kumimoji="0" lang="it-IT" smtClean="0"/>
              <a:t>Secondo livello</a:t>
            </a:r>
          </a:p>
          <a:p>
            <a:pPr lvl="2" eaLnBrk="1" latinLnBrk="0" hangingPunct="1"/>
            <a:r>
              <a:rPr kumimoji="0" lang="it-IT" smtClean="0"/>
              <a:t>Terzo livello</a:t>
            </a:r>
          </a:p>
          <a:p>
            <a:pPr lvl="3" eaLnBrk="1" latinLnBrk="0" hangingPunct="1"/>
            <a:r>
              <a:rPr kumimoji="0" lang="it-IT" smtClean="0"/>
              <a:t>Quarto livello</a:t>
            </a:r>
          </a:p>
          <a:p>
            <a:pPr lvl="4" eaLnBrk="1" latinLnBrk="0" hangingPunct="1"/>
            <a:r>
              <a:rPr kumimoji="0" lang="it-IT" smtClean="0"/>
              <a:t>Quinto livello</a:t>
            </a:r>
            <a:endParaRPr kumimoji="0" lang="en-US"/>
          </a:p>
        </p:txBody>
      </p:sp>
      <p:sp>
        <p:nvSpPr>
          <p:cNvPr id="24" name="Segnaposto data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93E3E2C2-D84E-49E3-A9D4-C83E30D65762}" type="datetimeFigureOut">
              <a:rPr lang="it-IT" smtClean="0"/>
              <a:pPr/>
              <a:t>19/10/2017</a:t>
            </a:fld>
            <a:endParaRPr lang="it-IT"/>
          </a:p>
        </p:txBody>
      </p:sp>
      <p:sp>
        <p:nvSpPr>
          <p:cNvPr id="10" name="Segnaposto piè di pagina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it-IT"/>
          </a:p>
        </p:txBody>
      </p:sp>
      <p:sp>
        <p:nvSpPr>
          <p:cNvPr id="22" name="Segnaposto numero diapositiva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AEBD0823-3C4B-4E66-B84F-92AC35CEB121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5" name="Segnaposto titolo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755576" y="1988840"/>
            <a:ext cx="7772400" cy="1470025"/>
          </a:xfrm>
        </p:spPr>
        <p:txBody>
          <a:bodyPr/>
          <a:lstStyle/>
          <a:p>
            <a:r>
              <a:rPr lang="it-IT" dirty="0" smtClean="0"/>
              <a:t>L’AUTORITRATTO NELL’ARTE</a:t>
            </a:r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11560" y="3212976"/>
            <a:ext cx="7924800" cy="1371600"/>
          </a:xfrm>
        </p:spPr>
        <p:txBody>
          <a:bodyPr/>
          <a:lstStyle/>
          <a:p>
            <a:pPr algn="ctr"/>
            <a:r>
              <a:rPr lang="it-IT" sz="6000" i="1" dirty="0" smtClean="0"/>
              <a:t> </a:t>
            </a:r>
            <a:r>
              <a:rPr lang="it-IT" sz="6000" b="1" i="1" dirty="0" smtClean="0"/>
              <a:t>Più che dipinti i suoi sono pensieri tradotti in immagini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it-IT" sz="6000" dirty="0" smtClean="0"/>
              <a:t>Andy Warhol </a:t>
            </a:r>
            <a:endParaRPr lang="it-IT" sz="6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olo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it-IT" sz="6000" dirty="0" smtClean="0"/>
              <a:t>1964</a:t>
            </a:r>
            <a:endParaRPr lang="it-IT" sz="6000" dirty="0"/>
          </a:p>
        </p:txBody>
      </p:sp>
      <p:pic>
        <p:nvPicPr>
          <p:cNvPr id="4" name="Segnaposto contenuto 3" descr="self-portrait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37329" y="1524000"/>
            <a:ext cx="3669342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olo 2"/>
          <p:cNvSpPr>
            <a:spLocks noGrp="1"/>
          </p:cNvSpPr>
          <p:nvPr>
            <p:ph type="title"/>
          </p:nvPr>
        </p:nvSpPr>
        <p:spPr>
          <a:xfrm>
            <a:off x="467544" y="548680"/>
            <a:ext cx="8229600" cy="1219200"/>
          </a:xfrm>
        </p:spPr>
        <p:txBody>
          <a:bodyPr>
            <a:normAutofit fontScale="90000"/>
          </a:bodyPr>
          <a:lstStyle/>
          <a:p>
            <a:pPr algn="ctr"/>
            <a:r>
              <a:rPr lang="it-IT" sz="6700" dirty="0" smtClean="0"/>
              <a:t>1978</a:t>
            </a:r>
            <a:r>
              <a:rPr lang="it-IT" dirty="0" smtClean="0"/>
              <a:t/>
            </a:r>
            <a:br>
              <a:rPr lang="it-IT" dirty="0" smtClean="0"/>
            </a:br>
            <a:endParaRPr lang="it-IT" dirty="0"/>
          </a:p>
        </p:txBody>
      </p:sp>
      <p:pic>
        <p:nvPicPr>
          <p:cNvPr id="4" name="Segnaposto contenuto 3" descr="Risultati immagini per Self-Portrait.1978. Collection of The Andy Warhol Museum, Pittsburgh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71800" y="2276872"/>
            <a:ext cx="3648808" cy="3594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it-IT" sz="6000" dirty="0" smtClean="0"/>
              <a:t>Henri Matisse</a:t>
            </a:r>
            <a:endParaRPr lang="it-IT" sz="6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o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it-IT" dirty="0" smtClean="0"/>
              <a:t>Autoritratto del 1906 </a:t>
            </a:r>
            <a:endParaRPr lang="it-IT" dirty="0"/>
          </a:p>
        </p:txBody>
      </p:sp>
      <p:pic>
        <p:nvPicPr>
          <p:cNvPr id="4" name="Segnaposto contenuto 3" descr="Matisse - self portrait - autoritratto - 1906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07927" y="1524000"/>
            <a:ext cx="3728145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olo 5"/>
          <p:cNvSpPr>
            <a:spLocks noGrp="1"/>
          </p:cNvSpPr>
          <p:nvPr>
            <p:ph type="title"/>
          </p:nvPr>
        </p:nvSpPr>
        <p:spPr>
          <a:xfrm>
            <a:off x="755576" y="4293096"/>
            <a:ext cx="7924800" cy="1371600"/>
          </a:xfrm>
        </p:spPr>
        <p:txBody>
          <a:bodyPr/>
          <a:lstStyle/>
          <a:p>
            <a:pPr algn="ctr"/>
            <a:r>
              <a:rPr lang="it-IT" i="1" dirty="0" smtClean="0"/>
              <a:t>“Io non posso distinguere tra il sentimento che ho della vita e il modo in cui lo traduco”</a:t>
            </a:r>
            <a:r>
              <a:rPr lang="it-IT" dirty="0" smtClean="0"/>
              <a:t>.</a:t>
            </a:r>
            <a:br>
              <a:rPr lang="it-IT" dirty="0" smtClean="0"/>
            </a:br>
            <a:endParaRPr lang="it-IT" dirty="0"/>
          </a:p>
        </p:txBody>
      </p:sp>
      <p:sp>
        <p:nvSpPr>
          <p:cNvPr id="2" name="Segnaposto contenuto 1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it-IT" dirty="0" smtClean="0"/>
          </a:p>
          <a:p>
            <a:pPr>
              <a:buNone/>
            </a:pPr>
            <a:r>
              <a:rPr lang="it-IT" dirty="0" smtClean="0"/>
              <a:t>	</a:t>
            </a:r>
            <a:endParaRPr lang="it-IT" dirty="0"/>
          </a:p>
        </p:txBody>
      </p:sp>
      <p:pic>
        <p:nvPicPr>
          <p:cNvPr id="7" name="Segnaposto contenuto 3" descr="Matisse - self portrait - autoritratto - 1906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79912" y="476672"/>
            <a:ext cx="2008088" cy="23069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it-IT" dirty="0" err="1" smtClean="0"/>
              <a:t>Ma…</a:t>
            </a:r>
            <a:r>
              <a:rPr lang="it-IT" dirty="0" smtClean="0"/>
              <a:t> un autoritratto è oggettivo o soggettivo?</a:t>
            </a:r>
            <a:endParaRPr lang="it-IT" dirty="0"/>
          </a:p>
        </p:txBody>
      </p:sp>
      <p:pic>
        <p:nvPicPr>
          <p:cNvPr id="1028" name="Picture 4" descr="Risultati immagini per ?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72444" y="404664"/>
            <a:ext cx="4151511" cy="27676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contenuto 4"/>
          <p:cNvSpPr>
            <a:spLocks noGrp="1"/>
          </p:cNvSpPr>
          <p:nvPr>
            <p:ph idx="1"/>
          </p:nvPr>
        </p:nvSpPr>
        <p:spPr>
          <a:xfrm>
            <a:off x="457200" y="2132856"/>
            <a:ext cx="8229600" cy="3963144"/>
          </a:xfrm>
        </p:spPr>
        <p:txBody>
          <a:bodyPr>
            <a:normAutofit fontScale="92500" lnSpcReduction="20000"/>
          </a:bodyPr>
          <a:lstStyle/>
          <a:p>
            <a:r>
              <a:rPr lang="it-IT" i="1" dirty="0" smtClean="0"/>
              <a:t>Perché esprime i sentimenti dell’artista, le sue idee, anche senza che lui voglia farlo! </a:t>
            </a:r>
          </a:p>
          <a:p>
            <a:pPr>
              <a:buNone/>
            </a:pPr>
            <a:r>
              <a:rPr lang="it-IT" dirty="0" smtClean="0"/>
              <a:t>					</a:t>
            </a:r>
            <a:r>
              <a:rPr lang="it-IT" sz="4300" i="1" dirty="0" smtClean="0"/>
              <a:t>COME?!</a:t>
            </a:r>
          </a:p>
          <a:p>
            <a:pPr>
              <a:buNone/>
            </a:pPr>
            <a:endParaRPr lang="it-IT" i="1" dirty="0" smtClean="0"/>
          </a:p>
          <a:p>
            <a:r>
              <a:rPr lang="it-IT" i="1" dirty="0" smtClean="0"/>
              <a:t>Attraverso le scelte dell’artista in merito a:</a:t>
            </a:r>
          </a:p>
          <a:p>
            <a:pPr lvl="1">
              <a:buNone/>
            </a:pPr>
            <a:endParaRPr lang="it-IT" i="1" dirty="0" smtClean="0"/>
          </a:p>
          <a:p>
            <a:pPr lvl="1"/>
            <a:r>
              <a:rPr lang="it-IT" i="1" dirty="0" smtClean="0"/>
              <a:t>COLORE </a:t>
            </a:r>
          </a:p>
          <a:p>
            <a:pPr lvl="1"/>
            <a:r>
              <a:rPr lang="it-IT" i="1" dirty="0" smtClean="0"/>
              <a:t>SFONDO</a:t>
            </a:r>
          </a:p>
          <a:p>
            <a:pPr lvl="1"/>
            <a:r>
              <a:rPr lang="it-IT" i="1" dirty="0" smtClean="0"/>
              <a:t>POSIZIONE</a:t>
            </a:r>
          </a:p>
          <a:p>
            <a:pPr lvl="1"/>
            <a:r>
              <a:rPr lang="it-IT" i="1" dirty="0" smtClean="0"/>
              <a:t>RITRATTO ASTRATTO O FIGURATIVO</a:t>
            </a:r>
          </a:p>
          <a:p>
            <a:pPr lvl="1"/>
            <a:r>
              <a:rPr lang="it-IT" i="1" dirty="0" smtClean="0"/>
              <a:t>… </a:t>
            </a:r>
            <a:r>
              <a:rPr lang="it-IT" i="1" dirty="0" err="1" smtClean="0"/>
              <a:t>…</a:t>
            </a:r>
            <a:r>
              <a:rPr lang="it-IT" i="1" dirty="0" smtClean="0"/>
              <a:t> </a:t>
            </a:r>
            <a:r>
              <a:rPr lang="it-IT" i="1" dirty="0" err="1" smtClean="0"/>
              <a:t>…</a:t>
            </a:r>
            <a:r>
              <a:rPr lang="it-IT" i="1" dirty="0" smtClean="0"/>
              <a:t> </a:t>
            </a:r>
          </a:p>
          <a:p>
            <a:pPr lvl="1">
              <a:buNone/>
            </a:pPr>
            <a:endParaRPr lang="it-IT" dirty="0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323528" y="476672"/>
            <a:ext cx="8229600" cy="1219200"/>
          </a:xfrm>
        </p:spPr>
        <p:txBody>
          <a:bodyPr>
            <a:normAutofit fontScale="90000"/>
          </a:bodyPr>
          <a:lstStyle/>
          <a:p>
            <a:pPr algn="ctr"/>
            <a:r>
              <a:rPr lang="it-IT" dirty="0" smtClean="0"/>
              <a:t>Un autoritratto è SEMPRE soggettivo  QUINDI SEMPRE NUOVO E DIVERSO!</a:t>
            </a:r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o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it-IT" b="1" dirty="0" smtClean="0"/>
              <a:t>Che cos’è un AUTORITRATTO?</a:t>
            </a:r>
            <a:endParaRPr lang="it-IT" b="1" dirty="0"/>
          </a:p>
        </p:txBody>
      </p:sp>
      <p:pic>
        <p:nvPicPr>
          <p:cNvPr id="1026" name="Picture 2" descr="Risultati immagini per ?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83768" y="1700808"/>
            <a:ext cx="4090442" cy="409044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egnaposto testo 6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it-IT" dirty="0" smtClean="0"/>
              <a:t>AUTORITRATTO	</a:t>
            </a:r>
            <a:endParaRPr lang="it-IT" dirty="0"/>
          </a:p>
        </p:txBody>
      </p:sp>
      <p:sp>
        <p:nvSpPr>
          <p:cNvPr id="8" name="Segnaposto contenuto 7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it-IT" dirty="0" smtClean="0"/>
          </a:p>
          <a:p>
            <a:r>
              <a:rPr lang="it-IT" dirty="0" smtClean="0"/>
              <a:t>Un autoritratto è una riproduzione figurativa (disegno) o fotografica (fotografia) che un artista fa di SÉ STESSO.</a:t>
            </a:r>
          </a:p>
        </p:txBody>
      </p:sp>
      <p:sp>
        <p:nvSpPr>
          <p:cNvPr id="10" name="Segnaposto contenuto 9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it-IT" dirty="0" smtClean="0"/>
          </a:p>
          <a:p>
            <a:r>
              <a:rPr lang="it-IT" dirty="0" smtClean="0"/>
              <a:t>Il ritratto è la riproduzione figurativa (disegno)o fotografica (fotografia) delle sembianze di una PERSONA ALTRA rispetto all’artista.</a:t>
            </a:r>
          </a:p>
          <a:p>
            <a:endParaRPr lang="it-IT" dirty="0"/>
          </a:p>
        </p:txBody>
      </p:sp>
      <p:sp>
        <p:nvSpPr>
          <p:cNvPr id="4" name="Titolo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it-IT" dirty="0" smtClean="0"/>
              <a:t>DEFFERENZE</a:t>
            </a:r>
            <a:endParaRPr lang="it-IT" dirty="0"/>
          </a:p>
        </p:txBody>
      </p:sp>
      <p:sp>
        <p:nvSpPr>
          <p:cNvPr id="9" name="Segnaposto testo 8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pPr algn="ctr"/>
            <a:r>
              <a:rPr lang="it-IT" dirty="0" smtClean="0"/>
              <a:t>RITRATTO</a:t>
            </a:r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it-IT" sz="7200" dirty="0" smtClean="0"/>
              <a:t>Pablo Picasso</a:t>
            </a:r>
            <a:endParaRPr lang="it-IT" sz="7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o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it-IT" dirty="0" smtClean="0"/>
              <a:t>PICASSO A 19 ANNI (1900)</a:t>
            </a:r>
            <a:endParaRPr lang="it-IT" dirty="0"/>
          </a:p>
        </p:txBody>
      </p:sp>
      <p:pic>
        <p:nvPicPr>
          <p:cNvPr id="4" name="Segnaposto contenuto 3" descr="picasso19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87040" y="1524000"/>
            <a:ext cx="316992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testo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it-IT" sz="2400" dirty="0" smtClean="0"/>
              <a:t>PICASSO A 26 ANNI (1907)</a:t>
            </a:r>
            <a:endParaRPr lang="it-IT" sz="2400" dirty="0"/>
          </a:p>
        </p:txBody>
      </p:sp>
      <p:sp>
        <p:nvSpPr>
          <p:cNvPr id="4" name="Titolo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SEMPRE PICASSO MA …</a:t>
            </a:r>
            <a:endParaRPr lang="it-IT" dirty="0"/>
          </a:p>
        </p:txBody>
      </p:sp>
      <p:sp>
        <p:nvSpPr>
          <p:cNvPr id="7" name="Segnaposto testo 6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r>
              <a:rPr lang="it-IT" sz="2400" dirty="0" smtClean="0"/>
              <a:t>PICASSO A 84 ANNI (1965)</a:t>
            </a:r>
          </a:p>
        </p:txBody>
      </p:sp>
      <p:pic>
        <p:nvPicPr>
          <p:cNvPr id="9" name="Segnaposto contenuto 8" descr="picasso25"/>
          <p:cNvPicPr>
            <a:picLocks noGrp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40574" y="2201863"/>
            <a:ext cx="3071852" cy="3913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Segnaposto contenuto 9" descr="picasso83"/>
          <p:cNvPicPr>
            <a:picLocks noGrp="1"/>
          </p:cNvPicPr>
          <p:nvPr>
            <p:ph sz="quarter" idx="4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90769" y="2201863"/>
            <a:ext cx="3156638" cy="3913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z="3200" i="1" dirty="0" smtClean="0"/>
              <a:t>“I diversi stili che ho utilizzato nella mia arte non devono essere visti come un’evoluzione, o come dei passi verso un ideale sconosciuto di pittura … Temi diversi inevitabilmente richiedono diversi metodi di espressione. Questo non implica né un’evoluzione né dei progressi; si tratta di seguire l’idea che si vuole esprimere e il modo in cui la si vuole esprimere”.</a:t>
            </a:r>
            <a:endParaRPr lang="it-IT" sz="3200" i="1" dirty="0"/>
          </a:p>
        </p:txBody>
      </p:sp>
      <p:pic>
        <p:nvPicPr>
          <p:cNvPr id="5" name="Segnaposto contenuto 3" descr="picasso19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5696" y="5085184"/>
            <a:ext cx="936888" cy="14428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Segnaposto contenuto 8" descr="picasso25"/>
          <p:cNvPicPr>
            <a:picLocks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39952" y="5085184"/>
            <a:ext cx="952594" cy="14619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Segnaposto contenuto 9" descr="picasso83"/>
          <p:cNvPicPr>
            <a:picLocks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28184" y="5085184"/>
            <a:ext cx="1011111" cy="1440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olo 6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it-IT" sz="6000" dirty="0" smtClean="0"/>
              <a:t>René Magritte</a:t>
            </a:r>
            <a:endParaRPr lang="it-IT" sz="6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olo 6"/>
          <p:cNvSpPr>
            <a:spLocks noGrp="1"/>
          </p:cNvSpPr>
          <p:nvPr>
            <p:ph type="title"/>
          </p:nvPr>
        </p:nvSpPr>
        <p:spPr>
          <a:xfrm>
            <a:off x="6660232" y="2780928"/>
            <a:ext cx="2057400" cy="850776"/>
          </a:xfrm>
        </p:spPr>
        <p:txBody>
          <a:bodyPr/>
          <a:lstStyle/>
          <a:p>
            <a:pPr algn="ctr"/>
            <a:r>
              <a:rPr lang="it-IT" dirty="0" smtClean="0"/>
              <a:t>AUTORITRATTO</a:t>
            </a:r>
            <a:br>
              <a:rPr lang="it-IT" dirty="0" smtClean="0"/>
            </a:br>
            <a:r>
              <a:rPr lang="it-IT" dirty="0" smtClean="0"/>
              <a:t>1964</a:t>
            </a:r>
            <a:endParaRPr lang="it-IT" dirty="0"/>
          </a:p>
        </p:txBody>
      </p:sp>
      <p:pic>
        <p:nvPicPr>
          <p:cNvPr id="12" name="Segnaposto immagine 11" descr="il_figlio_delluomo_19641"/>
          <p:cNvPicPr>
            <a:picLocks noGrp="1"/>
          </p:cNvPicPr>
          <p:nvPr>
            <p:ph type="pic" idx="1"/>
          </p:nvPr>
        </p:nvPicPr>
        <p:blipFill>
          <a:blip r:embed="rId2" cstate="print"/>
          <a:srcRect t="17168" b="17168"/>
          <a:stretch>
            <a:fillRect/>
          </a:stretch>
        </p:blipFill>
        <p:spPr bwMode="auto"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arta">
  <a:themeElements>
    <a:clrScheme name="Carta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Carta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arta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86</TotalTime>
  <Words>191</Words>
  <Application>Microsoft Office PowerPoint</Application>
  <PresentationFormat>Presentazione su schermo (4:3)</PresentationFormat>
  <Paragraphs>38</Paragraphs>
  <Slides>18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18</vt:i4>
      </vt:variant>
    </vt:vector>
  </HeadingPairs>
  <TitlesOfParts>
    <vt:vector size="22" baseType="lpstr">
      <vt:lpstr>Arial</vt:lpstr>
      <vt:lpstr>Constantia</vt:lpstr>
      <vt:lpstr>Wingdings 2</vt:lpstr>
      <vt:lpstr>Carta</vt:lpstr>
      <vt:lpstr>L’AUTORITRATTO NELL’ARTE</vt:lpstr>
      <vt:lpstr>Che cos’è un AUTORITRATTO?</vt:lpstr>
      <vt:lpstr>DEFFERENZE</vt:lpstr>
      <vt:lpstr>Pablo Picasso</vt:lpstr>
      <vt:lpstr>PICASSO A 19 ANNI (1900)</vt:lpstr>
      <vt:lpstr>SEMPRE PICASSO MA …</vt:lpstr>
      <vt:lpstr>“I diversi stili che ho utilizzato nella mia arte non devono essere visti come un’evoluzione, o come dei passi verso un ideale sconosciuto di pittura … Temi diversi inevitabilmente richiedono diversi metodi di espressione. Questo non implica né un’evoluzione né dei progressi; si tratta di seguire l’idea che si vuole esprimere e il modo in cui la si vuole esprimere”.</vt:lpstr>
      <vt:lpstr>René Magritte</vt:lpstr>
      <vt:lpstr>AUTORITRATTO 1964</vt:lpstr>
      <vt:lpstr> Più che dipinti i suoi sono pensieri tradotti in immagini</vt:lpstr>
      <vt:lpstr>Andy Warhol </vt:lpstr>
      <vt:lpstr>1964</vt:lpstr>
      <vt:lpstr>1978 </vt:lpstr>
      <vt:lpstr>Henri Matisse</vt:lpstr>
      <vt:lpstr>Autoritratto del 1906 </vt:lpstr>
      <vt:lpstr>“Io non posso distinguere tra il sentimento che ho della vita e il modo in cui lo traduco”. </vt:lpstr>
      <vt:lpstr>Ma… un autoritratto è oggettivo o soggettivo?</vt:lpstr>
      <vt:lpstr>Un autoritratto è SEMPRE soggettivo  QUINDI SEMPRE NUOVO E DIVERSO!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L’AUTORITRATTO NELL’ARTE</dc:title>
  <dc:creator>Mary</dc:creator>
  <cp:lastModifiedBy>Mariangela Bradanini</cp:lastModifiedBy>
  <cp:revision>13</cp:revision>
  <dcterms:created xsi:type="dcterms:W3CDTF">2017-10-08T19:34:14Z</dcterms:created>
  <dcterms:modified xsi:type="dcterms:W3CDTF">2017-10-19T10:35:12Z</dcterms:modified>
</cp:coreProperties>
</file>